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Unbounded"/>
      <p:regular r:id="rId20"/>
    </p:embeddedFont>
    <p:embeddedFont>
      <p:font typeface="Unbounded"/>
      <p:regular r:id="rId21"/>
    </p:embeddedFont>
    <p:embeddedFont>
      <p:font typeface="Cabin"/>
      <p:regular r:id="rId22"/>
    </p:embeddedFont>
    <p:embeddedFont>
      <p:font typeface="Cabin"/>
      <p:regular r:id="rId23"/>
    </p:embeddedFont>
    <p:embeddedFont>
      <p:font typeface="Cabin"/>
      <p:regular r:id="rId24"/>
    </p:embeddedFont>
    <p:embeddedFont>
      <p:font typeface="Cabin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2171224"/>
            <a:ext cx="4887873" cy="38871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0814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MEDTrust: 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3144441"/>
            <a:ext cx="7468553" cy="2343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✅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Connects Communities to Care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🤖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AI-Powered Medical Support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🔒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Privacy-First &amp; Secure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🏥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Find Camps &amp; Consult Doctors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💊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Decode Prescriptions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📜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Get Insurance Info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324124" y="5757505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Your Health, Your Trust!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💙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264" y="464463"/>
            <a:ext cx="10195322" cy="496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Advertisement and Monetization Strategy: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264" y="1299091"/>
            <a:ext cx="7905869" cy="64691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712351"/>
            <a:ext cx="13060918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Insights for Revenue Streams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669" y="1811655"/>
            <a:ext cx="13073063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6103"/>
            <a:ext cx="94347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Ad-Based Revenue Strategy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88870"/>
            <a:ext cx="12954952" cy="46346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7950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MEDTrust: A Collaborative Future of Healthcare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50531"/>
            <a:ext cx="7468553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MEDTrust empowers patients, doctors, and NGOs with secure, cutting-edge technology, redefining healthcare access.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🌍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💙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By bridging gaps and driving innovation, we create a future where healthcare is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accessible, efficient, and secure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all.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059448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Join us in transforming healthcare—one connection at a time!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🚀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0621"/>
            <a:ext cx="69850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 for Patients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223611"/>
            <a:ext cx="7468553" cy="48453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60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Accessible Healthcare Information for Patients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22389"/>
            <a:ext cx="37584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Platform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1365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MEDTrust offers an intuitive platform that delivers medical information in an easy-to-understand format. No more struggling with jargon!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781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Simplified Medical Information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448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Easy-to-Understand Format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8115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Promotes Informed Decisions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922389"/>
            <a:ext cx="37170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Prescription Decoding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51365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Complex prescriptions are translated into simple language, ensuring patients know exactly what their medications are for and how to take them.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54748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With MEDTrust, barriers to healthcare knowledge are eliminated, enabling informed decisions. In fact, 70% of users reported a better understanding of their prescriptions within just one week of using the platform.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0651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 for Doctors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473523"/>
            <a:ext cx="7468553" cy="50495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0093"/>
            <a:ext cx="108814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Insights for Doctors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882860"/>
            <a:ext cx="2137529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17634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3122176"/>
            <a:ext cx="39974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Personalized Treatment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3728085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3773210"/>
            <a:ext cx="4275058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07988" y="397811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6453187" y="4012525"/>
            <a:ext cx="35681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Proactive Healthcare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73641" y="4618434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4663559"/>
            <a:ext cx="6412587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08107" y="486846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7522012" y="4902875"/>
            <a:ext cx="32630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37724" y="576333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MEDTrust offers AI-driven analysis of patient data for personalized treatment. Doctors can also identify trends and patterns for proactive healthcare interventions. Using the platforms results in a 15% improvement in diagnosis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773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627" y="500182"/>
            <a:ext cx="7870746" cy="1069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Benefits for NGOs and Health Organizations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7" y="1842849"/>
            <a:ext cx="7870746" cy="6429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16131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MEDTrust: Opportunities for NGOs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Extend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MEDTrust enables NGOs to extend their reach and impact in underserved communities, bridging the gap in healthcare access.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32382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Streamline Delivery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platform streamlines healthcare delivery and resource allocation, ensuring that resources are used efficiently and effectively.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38732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Collaborate Effectively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NGOs can collaborate seamlessly with healthcare centers for impactful community health initiatives, creating a unified approach to healthcare.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1391841"/>
            <a:ext cx="4887873" cy="54459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70938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Vision of how our website will look like in the future.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1804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4832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54848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7724" y="613707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738" y="596860"/>
            <a:ext cx="5107543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Plans: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738" y="1669375"/>
            <a:ext cx="12237363" cy="62136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2025-03-21T04:39:17Z</dcterms:created>
  <dcterms:modified xsi:type="dcterms:W3CDTF">2025-03-21T04:39:17Z</dcterms:modified>
</cp:coreProperties>
</file>